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3" r:id="rId4"/>
    <p:sldId id="278" r:id="rId5"/>
    <p:sldId id="261" r:id="rId6"/>
    <p:sldId id="260" r:id="rId7"/>
    <p:sldId id="272" r:id="rId8"/>
    <p:sldId id="265" r:id="rId9"/>
    <p:sldId id="287" r:id="rId10"/>
    <p:sldId id="285" r:id="rId11"/>
    <p:sldId id="281" r:id="rId12"/>
    <p:sldId id="280" r:id="rId13"/>
    <p:sldId id="286" r:id="rId14"/>
    <p:sldId id="283" r:id="rId15"/>
    <p:sldId id="282" r:id="rId16"/>
    <p:sldId id="284" r:id="rId17"/>
    <p:sldId id="259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0"/>
    <a:srgbClr val="760000"/>
    <a:srgbClr val="C70000"/>
    <a:srgbClr val="EA4D4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1" autoAdjust="0"/>
    <p:restoredTop sz="98527" autoAdjust="0"/>
  </p:normalViewPr>
  <p:slideViewPr>
    <p:cSldViewPr snapToGrid="0" showGuides="1">
      <p:cViewPr varScale="1">
        <p:scale>
          <a:sx n="70" d="100"/>
          <a:sy n="70" d="100"/>
        </p:scale>
        <p:origin x="-5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32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E39A8-B6E0-42B6-ACEA-A26AD5DC4E74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6CD62-0B1F-4A21-A0C3-0B466E54AA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1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b="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38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6CD62-0B1F-4A21-A0C3-0B466E54AAC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3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9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8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33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33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1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53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81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2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9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29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B4CB7-B0AA-4F98-B2C1-1E05E16135A6}" type="datetimeFigureOut">
              <a:rPr lang="zh-CN" altLang="en-US" smtClean="0"/>
              <a:t>2015/7/8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C7DFE-C539-4208-BFA3-90677324A3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8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0905%E5%BC%80%E5%9C%BA%E8%A7%86%E9%A2%91.mp4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jpe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jpe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jpeg"/><Relationship Id="rId1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36763" y="1969477"/>
            <a:ext cx="458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rPr>
              <a:t>永远相信</a:t>
            </a:r>
            <a:endParaRPr lang="zh-CN" altLang="en-US" sz="7200" b="1" dirty="0">
              <a:solidFill>
                <a:schemeClr val="bg1"/>
              </a:solidFill>
              <a:latin typeface="Segoe UI Black" panose="020B0A02040204020203" pitchFamily="34" charset="0"/>
              <a:ea typeface="黑体" panose="02010609060101010101" pitchFamily="49" charset="-122"/>
              <a:cs typeface="Segoe UI Black" panose="020B0A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6763" y="2999168"/>
            <a:ext cx="6513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rPr>
              <a:t>美好的事情</a:t>
            </a:r>
            <a:endParaRPr lang="zh-CN" altLang="en-US" sz="7200" b="1" dirty="0">
              <a:solidFill>
                <a:schemeClr val="bg1"/>
              </a:solidFill>
              <a:latin typeface="Segoe UI Black" panose="020B0A02040204020203" pitchFamily="34" charset="0"/>
              <a:ea typeface="黑体" panose="02010609060101010101" pitchFamily="49" charset="-122"/>
              <a:cs typeface="Segoe UI Black" panose="020B0A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6763" y="4028859"/>
            <a:ext cx="4586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rPr>
              <a:t>即将发生</a:t>
            </a:r>
            <a:endParaRPr lang="zh-CN" altLang="en-US" sz="7200" b="1" dirty="0">
              <a:solidFill>
                <a:schemeClr val="bg1"/>
              </a:solidFill>
              <a:latin typeface="Segoe UI Black" panose="020B0A02040204020203" pitchFamily="34" charset="0"/>
              <a:ea typeface="黑体" panose="02010609060101010101" pitchFamily="49" charset="-122"/>
              <a:cs typeface="Segoe UI Black" panose="020B0A02040204020203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6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sp>
        <p:nvSpPr>
          <p:cNvPr id="27" name="文本框 10"/>
          <p:cNvSpPr txBox="1"/>
          <p:nvPr/>
        </p:nvSpPr>
        <p:spPr>
          <a:xfrm>
            <a:off x="7315936" y="1506642"/>
            <a:ext cx="48174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hr.mioffice.cn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假期相关 薪资查询 转正申请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（社保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方洁；薪资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张娇；居住证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王萌）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0"/>
          <p:cNvSpPr txBox="1"/>
          <p:nvPr/>
        </p:nvSpPr>
        <p:spPr>
          <a:xfrm>
            <a:off x="7359152" y="3859807"/>
            <a:ext cx="481740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mioffice.cn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通讯录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优惠信息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内部互动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0" y="3545993"/>
            <a:ext cx="7219726" cy="322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9" y="676314"/>
            <a:ext cx="7219727" cy="271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5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8" y="1224116"/>
            <a:ext cx="7281923" cy="4861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文本框 10"/>
          <p:cNvSpPr txBox="1"/>
          <p:nvPr/>
        </p:nvSpPr>
        <p:spPr>
          <a:xfrm>
            <a:off x="7583164" y="2441649"/>
            <a:ext cx="481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登陆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d.xiaomi.com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当月领取，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7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天有效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给最爱的人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5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sp>
        <p:nvSpPr>
          <p:cNvPr id="27" name="文本框 10"/>
          <p:cNvSpPr txBox="1"/>
          <p:nvPr/>
        </p:nvSpPr>
        <p:spPr>
          <a:xfrm>
            <a:off x="7305139" y="1566883"/>
            <a:ext cx="481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公章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行政樊玲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人事章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人事管颖智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合同章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审计胡志鑫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6" name="文本框 10"/>
          <p:cNvSpPr txBox="1"/>
          <p:nvPr/>
        </p:nvSpPr>
        <p:spPr>
          <a:xfrm>
            <a:off x="7348082" y="3803180"/>
            <a:ext cx="48174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申请标配外办公用机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办公家具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专业器材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1" y="3704069"/>
            <a:ext cx="5881687" cy="311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31" y="273096"/>
            <a:ext cx="5881687" cy="332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9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sp>
        <p:nvSpPr>
          <p:cNvPr id="27" name="文本框 10"/>
          <p:cNvSpPr txBox="1"/>
          <p:nvPr/>
        </p:nvSpPr>
        <p:spPr>
          <a:xfrm>
            <a:off x="6976746" y="1506642"/>
            <a:ext cx="481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公费预支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审批后提交财务张一冰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" name="文本框 10"/>
          <p:cNvSpPr txBox="1"/>
          <p:nvPr/>
        </p:nvSpPr>
        <p:spPr>
          <a:xfrm>
            <a:off x="7028326" y="3931001"/>
            <a:ext cx="481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线上结款流程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需发票或合同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审批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后提交财务田晓雨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665584"/>
            <a:ext cx="5452029" cy="294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" y="3794070"/>
            <a:ext cx="5452029" cy="2913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3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sp>
        <p:nvSpPr>
          <p:cNvPr id="27" name="文本框 10"/>
          <p:cNvSpPr txBox="1"/>
          <p:nvPr/>
        </p:nvSpPr>
        <p:spPr>
          <a:xfrm>
            <a:off x="6373504" y="2293535"/>
            <a:ext cx="53902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签批至合伙人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后提交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韩琪美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邮件发给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韩琪美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hanqimei@xiaomi.com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抄送部门主管审批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个人信息、航班号等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39" y="789297"/>
            <a:ext cx="4591649" cy="568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0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sp>
        <p:nvSpPr>
          <p:cNvPr id="27" name="文本框 10"/>
          <p:cNvSpPr txBox="1"/>
          <p:nvPr/>
        </p:nvSpPr>
        <p:spPr>
          <a:xfrm>
            <a:off x="7362162" y="2464563"/>
            <a:ext cx="481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填写完成后打印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审批后销售部下单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财务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部确认订单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3" y="923829"/>
            <a:ext cx="6618786" cy="535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5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sp>
        <p:nvSpPr>
          <p:cNvPr id="27" name="文本框 10"/>
          <p:cNvSpPr txBox="1"/>
          <p:nvPr/>
        </p:nvSpPr>
        <p:spPr>
          <a:xfrm>
            <a:off x="7199704" y="2464561"/>
            <a:ext cx="481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提前发送电子版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20W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以下到合伙人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20W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以上到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CFO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48" y="755665"/>
            <a:ext cx="6010746" cy="563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03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490" y="0"/>
            <a:ext cx="12194979" cy="6858000"/>
            <a:chOff x="-1" y="0"/>
            <a:chExt cx="12194979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0"/>
          <p:cNvSpPr txBox="1"/>
          <p:nvPr/>
        </p:nvSpPr>
        <p:spPr>
          <a:xfrm>
            <a:off x="1828799" y="1308528"/>
            <a:ext cx="87162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坚持真材实料！</a:t>
            </a:r>
            <a:endParaRPr lang="en-US" altLang="zh-CN" sz="6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坚持创业心态！</a:t>
            </a:r>
            <a:endParaRPr lang="en-US" altLang="zh-CN" sz="6000" b="1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坚持和米粉交朋友！</a:t>
            </a:r>
            <a:endParaRPr lang="zh-CN" altLang="en-US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4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4979" cy="6858000"/>
            <a:chOff x="-1" y="0"/>
            <a:chExt cx="12194979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353" y="2382757"/>
            <a:ext cx="948270" cy="9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74324" y="3429835"/>
            <a:ext cx="7994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WELCOME TO YOU</a:t>
            </a:r>
            <a:endParaRPr lang="zh-CN" altLang="en-US" sz="60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871001" y="701038"/>
            <a:ext cx="80748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ABOUT </a:t>
            </a:r>
          </a:p>
          <a:p>
            <a:r>
              <a:rPr lang="en-US" altLang="zh-CN" sz="44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OUR COMPANY</a:t>
            </a:r>
            <a:endParaRPr lang="zh-CN" altLang="en-US" sz="4400" b="1" dirty="0">
              <a:latin typeface="Segoe UI Black" panose="020B0A02040204020203" pitchFamily="34" charset="0"/>
              <a:ea typeface="黑体" panose="02010609060101010101" pitchFamily="49" charset="-122"/>
              <a:cs typeface="Segoe UI Black" panose="020B0A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71001" y="2147588"/>
            <a:ext cx="800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小米，为发烧而生！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34746" y="3456885"/>
            <a:ext cx="43609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小米公司正式成立于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月，是一家专注于高端智能手机自主研发的移动互联网公司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成立之初，小米仅有员工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，目前</a:t>
            </a:r>
            <a:r>
              <a:rPr lang="zh-CN" altLang="en-US" sz="10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en-US" altLang="zh-CN" sz="1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en-US" altLang="zh-CN" sz="1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06992" y="4282755"/>
            <a:ext cx="4002257" cy="1004470"/>
            <a:chOff x="1871001" y="4579339"/>
            <a:chExt cx="4002257" cy="1004470"/>
          </a:xfrm>
        </p:grpSpPr>
        <p:sp>
          <p:nvSpPr>
            <p:cNvPr id="9" name="矩形 8"/>
            <p:cNvSpPr/>
            <p:nvPr/>
          </p:nvSpPr>
          <p:spPr>
            <a:xfrm>
              <a:off x="1871001" y="4579339"/>
              <a:ext cx="4002257" cy="1004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871001" y="4579339"/>
              <a:ext cx="100821" cy="1004470"/>
            </a:xfrm>
            <a:prstGeom prst="rect">
              <a:avLst/>
            </a:prstGeom>
            <a:solidFill>
              <a:srgbClr val="EA4D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054769" y="4260370"/>
            <a:ext cx="3853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在小米，创业的氛围让每个人都积极创新，为做出美好的事情而努力。</a:t>
            </a:r>
            <a:endParaRPr lang="en-US" altLang="zh-CN" sz="1200" b="1" dirty="0"/>
          </a:p>
          <a:p>
            <a:r>
              <a:rPr lang="zh-CN" altLang="en-US" sz="1200" b="1" dirty="0"/>
              <a:t>在这里没有大公司的等级观念，每个人都可以随时提出自己的创意和想法。</a:t>
            </a:r>
            <a:endParaRPr lang="en-US" altLang="zh-CN" sz="1200" b="1" dirty="0"/>
          </a:p>
          <a:p>
            <a:r>
              <a:rPr lang="zh-CN" altLang="en-US" sz="1200" b="1" dirty="0"/>
              <a:t>与聪明人一起做事，一起</a:t>
            </a:r>
            <a:r>
              <a:rPr lang="zh-CN" altLang="en-US" sz="1200" b="1" dirty="0" smtClean="0"/>
              <a:t>做出激动人心的产品。</a:t>
            </a:r>
          </a:p>
          <a:p>
            <a:endParaRPr lang="en-US" altLang="zh-CN" sz="1000" dirty="0" smtClean="0"/>
          </a:p>
          <a:p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10" y="1424312"/>
            <a:ext cx="4591366" cy="40745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1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00" y="5071598"/>
            <a:ext cx="10939064" cy="159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1" y="510215"/>
            <a:ext cx="10922013" cy="504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91" y="710894"/>
            <a:ext cx="903660" cy="90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84" y="1942389"/>
            <a:ext cx="877167" cy="79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00" y="5073821"/>
            <a:ext cx="88582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05" y="5060173"/>
            <a:ext cx="830736" cy="86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32" y="5073821"/>
            <a:ext cx="863155" cy="86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72" y="5062955"/>
            <a:ext cx="1031278" cy="87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369" y="5082219"/>
            <a:ext cx="773844" cy="88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74" y="5076603"/>
            <a:ext cx="765571" cy="88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806" y="5068571"/>
            <a:ext cx="892617" cy="88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394" y="5073696"/>
            <a:ext cx="899543" cy="87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09" y="5076603"/>
            <a:ext cx="900563" cy="89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5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901"/>
            <a:ext cx="12192000" cy="3630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96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596638" y="1262578"/>
            <a:ext cx="4492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加入小米，我们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7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64" y="2001190"/>
            <a:ext cx="5566672" cy="154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5" y="3673131"/>
            <a:ext cx="10783389" cy="30034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3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58572" y="1144714"/>
            <a:ext cx="8074855" cy="831565"/>
            <a:chOff x="1871001" y="1167603"/>
            <a:chExt cx="8074855" cy="831565"/>
          </a:xfrm>
        </p:grpSpPr>
        <p:sp>
          <p:nvSpPr>
            <p:cNvPr id="47" name="文本框 46"/>
            <p:cNvSpPr txBox="1"/>
            <p:nvPr/>
          </p:nvSpPr>
          <p:spPr>
            <a:xfrm>
              <a:off x="1871001" y="1167603"/>
              <a:ext cx="807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What we have?</a:t>
              </a:r>
              <a:endParaRPr lang="zh-CN" altLang="en-US" sz="2400" b="1" dirty="0"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878358" y="1537503"/>
              <a:ext cx="608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51001"/>
            <a:ext cx="3320946" cy="21111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45" y="2551001"/>
            <a:ext cx="3025853" cy="21248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36" y="2536411"/>
            <a:ext cx="3076272" cy="42496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21" y="2536411"/>
            <a:ext cx="3025852" cy="21269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8" y="4604477"/>
            <a:ext cx="3315911" cy="22381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56" y="4592930"/>
            <a:ext cx="3060824" cy="22477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62" y="4624504"/>
            <a:ext cx="2905670" cy="2240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2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1" y="0"/>
            <a:ext cx="12194979" cy="6858000"/>
            <a:chOff x="-1" y="0"/>
            <a:chExt cx="12194979" cy="68580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058572" y="1136398"/>
            <a:ext cx="8074855" cy="654589"/>
            <a:chOff x="1871001" y="1344579"/>
            <a:chExt cx="8074855" cy="654589"/>
          </a:xfrm>
        </p:grpSpPr>
        <p:sp>
          <p:nvSpPr>
            <p:cNvPr id="47" name="文本框 46"/>
            <p:cNvSpPr txBox="1"/>
            <p:nvPr/>
          </p:nvSpPr>
          <p:spPr>
            <a:xfrm>
              <a:off x="1871001" y="1344579"/>
              <a:ext cx="807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What we have?</a:t>
              </a:r>
              <a:endParaRPr lang="zh-CN" altLang="en-US" sz="2400" b="1" dirty="0">
                <a:latin typeface="Segoe UI Black" panose="020B0A02040204020203" pitchFamily="34" charset="0"/>
                <a:ea typeface="黑体" panose="02010609060101010101" pitchFamily="49" charset="-122"/>
                <a:cs typeface="Segoe UI Black" panose="020B0A02040204020203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878358" y="1537503"/>
              <a:ext cx="608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426" y="4593475"/>
            <a:ext cx="3231304" cy="22558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" y="4619889"/>
            <a:ext cx="3272248" cy="22294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986" y="2275582"/>
            <a:ext cx="3249526" cy="23443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183" y="2275581"/>
            <a:ext cx="3207283" cy="23443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13" descr="image04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592" y="2275581"/>
            <a:ext cx="3285554" cy="23253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988" y="4619890"/>
            <a:ext cx="3348251" cy="22648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57" y="4619890"/>
            <a:ext cx="3217333" cy="2229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605" y="2275582"/>
            <a:ext cx="2933757" cy="23178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" y="1672"/>
            <a:ext cx="12194979" cy="6858000"/>
            <a:chOff x="-1" y="0"/>
            <a:chExt cx="12194979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215944" y="0"/>
              <a:ext cx="6976056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76939" y="2375656"/>
            <a:ext cx="3432073" cy="1274851"/>
            <a:chOff x="4835680" y="1784159"/>
            <a:chExt cx="3432073" cy="1274851"/>
          </a:xfrm>
        </p:grpSpPr>
        <p:sp>
          <p:nvSpPr>
            <p:cNvPr id="6" name="文本框 5"/>
            <p:cNvSpPr txBox="1"/>
            <p:nvPr/>
          </p:nvSpPr>
          <p:spPr>
            <a:xfrm>
              <a:off x="4835680" y="1784159"/>
              <a:ext cx="33199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小米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012656" y="2351124"/>
              <a:ext cx="32550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流畅办公指南</a:t>
              </a:r>
              <a:endPara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sp>
        <p:nvSpPr>
          <p:cNvPr id="20" name="文本框 5"/>
          <p:cNvSpPr txBox="1"/>
          <p:nvPr/>
        </p:nvSpPr>
        <p:spPr>
          <a:xfrm>
            <a:off x="7949381" y="2339893"/>
            <a:ext cx="42455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7500" b="1" dirty="0">
                <a:solidFill>
                  <a:srgbClr val="C7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s</a:t>
            </a:r>
            <a:r>
              <a:rPr lang="en-US" altLang="zh-CN" sz="7500" b="1" dirty="0" smtClean="0">
                <a:solidFill>
                  <a:srgbClr val="C7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o easy</a:t>
            </a:r>
            <a:endParaRPr lang="zh-CN" altLang="en-US" sz="7500" b="1" dirty="0">
              <a:solidFill>
                <a:srgbClr val="C7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0" y="3297"/>
            <a:ext cx="12194979" cy="6858000"/>
            <a:chOff x="-1" y="0"/>
            <a:chExt cx="12194979" cy="685800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672"/>
              <a:ext cx="12194979" cy="6856327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84495" y="3742169"/>
            <a:ext cx="426721" cy="42672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04112" y="5049308"/>
            <a:ext cx="426721" cy="42672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016301" y="3742168"/>
            <a:ext cx="426721" cy="426721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0" y="1672"/>
            <a:ext cx="5397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 descr="C:\Users\Lenovo\Documents\Tencent Files\648031080\Image\9H~UI[O%_UEA`1TSN}V5QE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280775"/>
            <a:ext cx="5038434" cy="30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enovo\Documents\Tencent Files\648031080\Image\1GKY75ZJ~CY~20(}HV[`YY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22" y="3427452"/>
            <a:ext cx="5038434" cy="315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0"/>
          <p:cNvSpPr txBox="1"/>
          <p:nvPr/>
        </p:nvSpPr>
        <p:spPr>
          <a:xfrm>
            <a:off x="5709651" y="1041508"/>
            <a:ext cx="67483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22:00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，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200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元以下交通费，直接提交接口人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元以上，或含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公出，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主管签批后提交接口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人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售后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张  莉   物流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张 旸   网站研发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崔伟伟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市场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郑美伶  电视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刘 </a:t>
            </a: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晨   数据中心</a:t>
            </a:r>
            <a:r>
              <a:rPr lang="en-US" altLang="zh-CN" sz="2400" b="1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苏运秋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销售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宋晓艳  客服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路 萌   商务合作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贺  颖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运营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商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胡宁  平台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吕超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交通费报销提交时间：每月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20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日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-25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0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381</Words>
  <Application>Microsoft Office PowerPoint</Application>
  <PresentationFormat>自定义</PresentationFormat>
  <Paragraphs>73</Paragraphs>
  <Slides>18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can</dc:creator>
  <cp:lastModifiedBy>mipeople</cp:lastModifiedBy>
  <cp:revision>134</cp:revision>
  <dcterms:created xsi:type="dcterms:W3CDTF">2014-04-09T02:38:09Z</dcterms:created>
  <dcterms:modified xsi:type="dcterms:W3CDTF">2015-07-08T13:16:45Z</dcterms:modified>
</cp:coreProperties>
</file>